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docMetadata/LabelInfo.xml" ContentType="application/vnd.ms-office.classificationlabels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5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86432" autoAdjust="0"/>
  </p:normalViewPr>
  <p:slideViewPr>
    <p:cSldViewPr snapToGrid="0">
      <p:cViewPr>
        <p:scale>
          <a:sx n="71" d="100"/>
          <a:sy n="71" d="100"/>
        </p:scale>
        <p:origin x="-245" y="-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pPr/>
              <a:t>5/13/2023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pPr/>
              <a:t>5/13/2023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95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3243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3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2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3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C7F6B47B-FE57-44F5-B5A8-26DF978ABF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133E6176-F4F6-41F9-8F2A-BA6586E165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xmlns="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xmlns="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xmlns="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xmlns="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xmlns="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xmlns="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xmlns="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xmlns="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xmlns="" id="{84044BB2-E43C-47D4-AA71-04F22AA35E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xmlns="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xmlns="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xmlns="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xmlns="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xmlns="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9172C710-E0AE-4BB2-88CC-99E77C188C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xmlns="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xmlns="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xmlns="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xmlns="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xmlns="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xmlns="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xmlns="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xmlns="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xmlns="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xmlns="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C6886378-0368-485F-8D6E-3C9CB4C63C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58EB2C4E-9EF3-4CC7-9BDE-ED5598CCBF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xmlns="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xmlns="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xmlns="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FEDCC43F-6D79-4D9A-A842-74287B40D3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xmlns="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xmlns="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xmlns="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xmlns="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xmlns="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xmlns="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xmlns="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xmlns="" id="{41C2529C-151F-488B-A358-D60A3D5521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xmlns="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xmlns="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xmlns="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xmlns="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xmlns="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xmlns="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xmlns="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xmlns="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xmlns="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xmlns="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xmlns="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CBAACD0B-92AC-4BB5-B2A1-E707BF0461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A55D8F5-8A01-4257-9CE6-A1B977F30F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0F2C8F2-9655-45C9-AEF1-0F524E9044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458165E-0BB4-4621-BC5C-EB2DDE22E4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F4798AF-A852-4991-B42B-A74C235745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CBCA52D7-A558-4733-BD5C-28751C99A1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xmlns="" id="{0D59F18F-5BD3-4E80-A69E-6D92DA9BB5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79CFC79B-A403-4086-AB1A-E4F1F5AC31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xmlns="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xmlns="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xmlns="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xmlns="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xmlns="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xmlns="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xmlns="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xmlns="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xmlns="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xmlns="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xmlns="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xmlns="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xmlns="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xmlns="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xmlns="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xmlns="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xmlns="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xmlns="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xmlns="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xmlns="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xmlns="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xmlns="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xmlns="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xmlns="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xmlns="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xmlns="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xmlns="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xmlns="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xmlns="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xmlns="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xmlns="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xmlns="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xmlns="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97A40874-7B89-4A5D-9562-21D6994C39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xmlns="" id="{0ADA1982-C216-4747-ACCC-39BC3F50B1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6F8B9974-85ED-46AA-8617-AC54C847B6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xmlns="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xmlns="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xmlns="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5EDBA775-4308-4BDB-B966-8167F3D04F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8BDDB0B0-BDCD-459F-AF20-19E1A72176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69A8E9D1-9673-42D1-A573-05CDC9EF88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52F851C1-89A7-44A6-8617-10C435FCD3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xmlns="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xmlns="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xmlns="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xmlns="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xmlns="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xmlns="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xmlns="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xmlns="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xmlns="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8A79A51B-CC7A-4B36-B457-AF32363881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xmlns="" id="{18B0121B-CD0E-495B-9B36-4E88EA4A9786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xmlns="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xmlns="" id="{D319C8D5-E3A6-45C8-8A64-1C1B70C90DD1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xmlns="" id="{01486F31-E79E-4E60-8749-B8036B3F096A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8139AA92-1781-41FF-9168-9F70B1CD9F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xmlns="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xmlns="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xmlns="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xmlns="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xmlns="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xmlns="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xmlns="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xmlns="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xmlns="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xmlns="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xmlns="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xmlns="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xmlns="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xmlns="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xmlns="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xmlns="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xmlns="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xmlns="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xmlns="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xmlns="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9DC42105-8FBF-4317-8822-399B1F791A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644C80F9-E615-4699-A719-131E620117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191882A0-07C5-40D6-9520-02882775B2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xmlns="" id="{242E90BB-F1EA-466F-939C-623189DF3A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xmlns="" id="{CBBFD36F-B307-4513-ABAD-4A02FF7371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xmlns="" id="{2E69D0B1-6D57-4A70-9C3C-F3A072AAA3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xmlns="" id="{95C6593C-7D72-47FB-AACE-F8848EAFA3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xmlns="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xmlns="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xmlns="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17DE9787-F8D7-4BBC-B3C0-144EEF4730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xmlns="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xmlns="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xmlns="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xmlns="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xmlns="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xmlns="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xmlns="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xmlns="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xmlns="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xmlns="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xmlns="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xmlns="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xmlns="" id="{65AAE033-7EA4-4A87-A126-29FE427645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xmlns="" id="{A5F6FE17-A48F-4A3E-8719-1DE83CD6B4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xmlns="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xmlns="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xmlns="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xmlns="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03BA4599-9856-44E7-A2B6-2354614AF7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xmlns="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xmlns="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xmlns="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xmlns="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FE551AED-617A-4A51-AA8F-586F3703B7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xmlns="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xmlns="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xmlns="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EC80EFA4-265B-48D2-AE72-8585EEED64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xmlns="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xmlns="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xmlns="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xmlns="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xmlns="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xmlns="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xmlns="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xmlns="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86D81B66-9FC1-4E48-808B-98B1726D47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xmlns="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xmlns="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xmlns="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xmlns="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xmlns="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xmlns="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xmlns="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xmlns="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xmlns="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xmlns="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xmlns="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xmlns="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xmlns="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B4076C2D-3CFB-4EFB-8012-9F6E653336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xmlns="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xmlns="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xmlns="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xmlns="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xmlns="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xmlns="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xmlns="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xmlns="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xmlns="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xmlns="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xmlns="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xmlns="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xmlns="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xmlns="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ED540A63-9BB9-478A-BE65-7A90101832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xmlns="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xmlns="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xmlns="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5F31BC2D-187A-4ED3-8D67-C55187E532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5490FC0B-50EB-42D6-A2A5-E02EE642E2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xmlns="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xmlns="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xmlns="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xmlns="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xmlns="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xmlns="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xmlns="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xmlns="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xmlns="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4E96CB8F-A88F-40C3-A65B-8C33A16A0C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xmlns="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xmlns="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xmlns="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xmlns="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xmlns="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xmlns="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xmlns="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xmlns="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xmlns="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xmlns="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xmlns="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810513" cy="2183802"/>
          </a:xfrm>
        </p:spPr>
        <p:txBody>
          <a:bodyPr/>
          <a:lstStyle/>
          <a:p>
            <a:pPr algn="ctr"/>
            <a:r>
              <a:rPr lang="bg-BG" dirty="0" err="1" smtClean="0"/>
              <a:t>Пожароизвестителна</a:t>
            </a:r>
            <a:r>
              <a:rPr lang="bg-BG" dirty="0" smtClean="0"/>
              <a:t> система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6217920"/>
            <a:ext cx="4989628" cy="640080"/>
          </a:xfrm>
        </p:spPr>
        <p:txBody>
          <a:bodyPr>
            <a:normAutofit/>
          </a:bodyPr>
          <a:lstStyle/>
          <a:p>
            <a:r>
              <a:rPr lang="bg-BG" sz="2400" dirty="0" smtClean="0"/>
              <a:t>Отбор “</a:t>
            </a:r>
            <a:r>
              <a:rPr lang="bg-BG" sz="2400" dirty="0" err="1" smtClean="0"/>
              <a:t>Прасковка</a:t>
            </a:r>
            <a:r>
              <a:rPr lang="bg-BG" sz="2400" dirty="0" smtClean="0"/>
              <a:t>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4041433082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xmlns="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347"/>
            <a:ext cx="4579970" cy="538038"/>
          </a:xfrm>
        </p:spPr>
        <p:txBody>
          <a:bodyPr/>
          <a:lstStyle/>
          <a:p>
            <a:r>
              <a:rPr lang="bg-BG" sz="3600" dirty="0" smtClean="0"/>
              <a:t>Съдържание:</a:t>
            </a:r>
            <a:endParaRPr lang="en-US" sz="3600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xmlns="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1018" y="1650270"/>
            <a:ext cx="5309918" cy="287203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bg-BG" sz="2400" dirty="0" smtClean="0"/>
              <a:t>Описание на проекта</a:t>
            </a:r>
          </a:p>
          <a:p>
            <a:pPr marL="342900" indent="-342900">
              <a:buFont typeface="+mj-lt"/>
              <a:buAutoNum type="arabicPeriod"/>
            </a:pPr>
            <a:r>
              <a:rPr lang="bg-BG" sz="2400" dirty="0" smtClean="0"/>
              <a:t>Блокова схема</a:t>
            </a:r>
          </a:p>
          <a:p>
            <a:pPr marL="342900" indent="-342900">
              <a:buFont typeface="+mj-lt"/>
              <a:buAutoNum type="arabicPeriod"/>
            </a:pPr>
            <a:r>
              <a:rPr lang="bg-BG" sz="2400" dirty="0" smtClean="0"/>
              <a:t>Електрическа схема</a:t>
            </a:r>
          </a:p>
          <a:p>
            <a:pPr marL="342900" indent="-342900">
              <a:buFont typeface="+mj-lt"/>
              <a:buAutoNum type="arabicPeriod"/>
            </a:pPr>
            <a:r>
              <a:rPr lang="bg-BG" sz="2400" dirty="0" smtClean="0"/>
              <a:t>Списък на съставни части</a:t>
            </a:r>
          </a:p>
          <a:p>
            <a:pPr marL="342900" indent="-342900">
              <a:buFont typeface="+mj-lt"/>
              <a:buAutoNum type="arabicPeriod"/>
            </a:pPr>
            <a:r>
              <a:rPr lang="bg-BG" sz="2400" dirty="0" smtClean="0"/>
              <a:t>Сорс код</a:t>
            </a:r>
          </a:p>
          <a:p>
            <a:pPr marL="342900" indent="-342900">
              <a:buFont typeface="+mj-lt"/>
              <a:buAutoNum type="arabicPeriod"/>
            </a:pPr>
            <a:r>
              <a:rPr lang="bg-BG" sz="2400" dirty="0" smtClean="0"/>
              <a:t>Линк към проекта</a:t>
            </a:r>
            <a:endParaRPr lang="en-US" sz="24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Картина 7" descr="Circuit design Copy of gas sensor _ Tinkercad — Mozilla Firefox 11-May-23 19_46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595" y="1237130"/>
            <a:ext cx="3840480" cy="38512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218423586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xmlns="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7064" y="210999"/>
            <a:ext cx="4919354" cy="667498"/>
          </a:xfrm>
        </p:spPr>
        <p:txBody>
          <a:bodyPr/>
          <a:lstStyle/>
          <a:p>
            <a:pPr algn="ctr"/>
            <a:r>
              <a:rPr lang="bg-BG" sz="4800" dirty="0" smtClean="0"/>
              <a:t>Описание на Проекта</a:t>
            </a:r>
            <a:endParaRPr lang="en-US" sz="4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3" name="Текстово поле 22"/>
          <p:cNvSpPr txBox="1"/>
          <p:nvPr/>
        </p:nvSpPr>
        <p:spPr>
          <a:xfrm>
            <a:off x="2130013" y="1861074"/>
            <a:ext cx="87997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bg-BG" sz="2800" dirty="0" err="1" smtClean="0">
                <a:solidFill>
                  <a:schemeClr val="bg1"/>
                </a:solidFill>
              </a:rPr>
              <a:t>Пожароизвестителна</a:t>
            </a:r>
            <a:r>
              <a:rPr lang="bg-BG" sz="2800" dirty="0" smtClean="0">
                <a:solidFill>
                  <a:schemeClr val="bg1"/>
                </a:solidFill>
              </a:rPr>
              <a:t> система,която предупреждава за възникване на дим и </a:t>
            </a:r>
            <a:r>
              <a:rPr lang="bg-BG" sz="2800" dirty="0" err="1" smtClean="0">
                <a:solidFill>
                  <a:schemeClr val="bg1"/>
                </a:solidFill>
              </a:rPr>
              <a:t>синдикира</a:t>
            </a:r>
            <a:r>
              <a:rPr lang="bg-BG" sz="2800" dirty="0" smtClean="0">
                <a:solidFill>
                  <a:schemeClr val="bg1"/>
                </a:solidFill>
              </a:rPr>
              <a:t> чрез звуков и светлинен сигнал.Задейства се вентилатор и дисплей,на който се изписва,че е засечен дим.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950179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xmlns="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8200" y="1350289"/>
            <a:ext cx="4719884" cy="580030"/>
          </a:xfrm>
        </p:spPr>
        <p:txBody>
          <a:bodyPr/>
          <a:lstStyle/>
          <a:p>
            <a:r>
              <a:rPr lang="bg-BG" sz="3200" dirty="0" smtClean="0"/>
              <a:t>Блокова схема</a:t>
            </a:r>
            <a:endParaRPr lang="en-US" sz="3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2" name="Картина 41" descr="Екранна снимка (3).png"/>
          <p:cNvPicPr>
            <a:picLocks noChangeAspect="1"/>
          </p:cNvPicPr>
          <p:nvPr/>
        </p:nvPicPr>
        <p:blipFill>
          <a:blip r:embed="rId2"/>
          <a:srcRect l="21528" r="24504"/>
          <a:stretch>
            <a:fillRect/>
          </a:stretch>
        </p:blipFill>
        <p:spPr>
          <a:xfrm>
            <a:off x="2667896" y="2205318"/>
            <a:ext cx="5852160" cy="465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96110604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xmlns="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034" y="238981"/>
            <a:ext cx="4936277" cy="575890"/>
          </a:xfrm>
        </p:spPr>
        <p:txBody>
          <a:bodyPr/>
          <a:lstStyle/>
          <a:p>
            <a:pPr algn="ctr"/>
            <a:r>
              <a:rPr lang="bg-BG" sz="3600" dirty="0" smtClean="0"/>
              <a:t>Електрическа схема</a:t>
            </a:r>
            <a:endParaRPr lang="en-US" sz="3600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1" name="Картина 30" descr="Circuit design Copy of gas sensor _ Tinkercad — Mozilla Firefox 11-May-23 19_46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44" y="1344513"/>
            <a:ext cx="9383812" cy="50138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1968899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xmlns="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131" y="1350290"/>
            <a:ext cx="4569572" cy="580029"/>
          </a:xfrm>
        </p:spPr>
        <p:txBody>
          <a:bodyPr/>
          <a:lstStyle/>
          <a:p>
            <a:pPr algn="ctr"/>
            <a:r>
              <a:rPr lang="bg-BG" sz="3200" dirty="0" smtClean="0"/>
              <a:t>Списък на съставни части</a:t>
            </a:r>
            <a:br>
              <a:rPr lang="bg-BG" sz="3200" dirty="0" smtClean="0"/>
            </a:br>
            <a:endParaRPr lang="en-US" sz="3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Картина 6" descr="Екранна снимка (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51" y="2450267"/>
            <a:ext cx="10599868" cy="42678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011919857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096" y="191464"/>
            <a:ext cx="5002478" cy="2357066"/>
          </a:xfrm>
        </p:spPr>
        <p:txBody>
          <a:bodyPr/>
          <a:lstStyle/>
          <a:p>
            <a:r>
              <a:rPr lang="bg-BG" dirty="0" smtClean="0"/>
              <a:t>Сорс код</a:t>
            </a:r>
            <a:endParaRPr lang="en-US" dirty="0"/>
          </a:p>
        </p:txBody>
      </p:sp>
      <p:pic>
        <p:nvPicPr>
          <p:cNvPr id="3" name="Картина 2" descr="Екранна снимка (2)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96" y="2361572"/>
            <a:ext cx="5591956" cy="4496428"/>
          </a:xfrm>
          <a:prstGeom prst="rect">
            <a:avLst/>
          </a:prstGeom>
        </p:spPr>
      </p:pic>
      <p:pic>
        <p:nvPicPr>
          <p:cNvPr id="5" name="Картина 4" descr="Екранна снимка 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502" y="1172489"/>
            <a:ext cx="5525272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16496139"/>
      </p:ext>
    </p:extLst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xmlns="" id="{8FA1AC37-B920-4C0A-855F-E5667B42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225" y="312869"/>
            <a:ext cx="5097428" cy="918377"/>
          </a:xfrm>
        </p:spPr>
        <p:txBody>
          <a:bodyPr/>
          <a:lstStyle/>
          <a:p>
            <a:r>
              <a:rPr lang="bg-BG" sz="4000" dirty="0" smtClean="0"/>
              <a:t>Линк към проекта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210" name="Text Placeholder 209">
            <a:extLst>
              <a:ext uri="{FF2B5EF4-FFF2-40B4-BE49-F238E27FC236}">
                <a16:creationId xmlns:a16="http://schemas.microsoft.com/office/drawing/2014/main" xmlns="" id="{8EC4802F-F2B0-43C0-A6C4-7B8C3D2EC6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81751" y="2928952"/>
            <a:ext cx="7510136" cy="481781"/>
          </a:xfrm>
        </p:spPr>
        <p:txBody>
          <a:bodyPr/>
          <a:lstStyle/>
          <a:p>
            <a:r>
              <a:rPr lang="en-US" sz="1800" dirty="0" smtClean="0"/>
              <a:t>https://www.tinkercad.com/things/j0asRzHD1Fh-copy-of-copy-of-gas-sensor/editel?sharecode=0DU7A9iLD0a4ARJFSmX4e26twE0EG7Eu1VPXCDeP5OY</a:t>
            </a:r>
            <a:endParaRPr lang="en-US" sz="18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1D619512-A1D4-44AD-8188-F1687FC508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A73ED8FD-6B33-4E5E-8834-826A2D148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CF12FC67-38A7-4EBE-AC1E-0DC78A1420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 rot="5400000">
            <a:off x="2140773" y="3334871"/>
            <a:ext cx="935915" cy="1075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02888789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xmlns="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64" y="1295191"/>
            <a:ext cx="6912294" cy="2387771"/>
          </a:xfrm>
        </p:spPr>
        <p:txBody>
          <a:bodyPr/>
          <a:lstStyle/>
          <a:p>
            <a:r>
              <a:rPr lang="bg-BG" dirty="0" smtClean="0"/>
              <a:t>Благодарим за вниманието!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06944598"/>
      </p:ext>
    </p:extLst>
  </p:cSld>
  <p:clrMapOvr>
    <a:masterClrMapping/>
  </p:clrMapOvr>
  <p:transition>
    <p:comb dir="vert"/>
  </p:transition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95</Words>
  <Application>Microsoft Office PowerPoint</Application>
  <PresentationFormat>По избор</PresentationFormat>
  <Paragraphs>34</Paragraphs>
  <Slides>9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9</vt:i4>
      </vt:variant>
    </vt:vector>
  </HeadingPairs>
  <TitlesOfParts>
    <vt:vector size="10" baseType="lpstr">
      <vt:lpstr>Office Theme</vt:lpstr>
      <vt:lpstr>Пожароизвестителна система</vt:lpstr>
      <vt:lpstr>Съдържание:</vt:lpstr>
      <vt:lpstr>Описание на Проекта</vt:lpstr>
      <vt:lpstr>Блокова схема</vt:lpstr>
      <vt:lpstr>Електрическа схема</vt:lpstr>
      <vt:lpstr>Списък на съставни части </vt:lpstr>
      <vt:lpstr>Сорс код</vt:lpstr>
      <vt:lpstr>Линк към проекта </vt:lpstr>
      <vt:lpstr>Благодарим за вниманието!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2021-05-30T19:37:17Z</dcterms:created>
  <dcterms:modified xsi:type="dcterms:W3CDTF">2023-05-13T14:04:12Z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